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0"/>
    <p:restoredTop sz="94579"/>
  </p:normalViewPr>
  <p:slideViewPr>
    <p:cSldViewPr snapToGrid="0" snapToObjects="1">
      <p:cViewPr varScale="1">
        <p:scale>
          <a:sx n="86" d="100"/>
          <a:sy n="86" d="100"/>
        </p:scale>
        <p:origin x="134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625BF-0854-6447-88C6-3ADDF30A74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771A66-B674-FA48-B19D-2626EBDCC8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261803-BDA1-324C-A918-27AE3CCC68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3E790-8CAC-7949-81D1-C1A3F5553AB3}" type="datetimeFigureOut">
              <a:rPr lang="en-US" smtClean="0"/>
              <a:t>10/25/23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D3585A-74D1-EC47-9865-3A59AA2635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61B291-9B6B-DB4E-AA2C-9E17A8413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D61C0-ECB4-D54B-9542-2B30D40162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463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555B2C-D1FB-4842-BA5A-F7E5EC56D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A65F38E-1A68-4549-9159-E0F36203D8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E9AC65-190A-854C-96B3-274C1D63E3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3E790-8CAC-7949-81D1-C1A3F5553AB3}" type="datetimeFigureOut">
              <a:rPr lang="en-US" smtClean="0"/>
              <a:t>10/25/23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48C498-7174-974B-B882-DDC0428F16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63EFBE-9644-5646-AC5B-09F7B85B1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D61C0-ECB4-D54B-9542-2B30D40162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7369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FA6DDEC-88EB-C840-B2C3-8F79B3A8D5C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9A656E6-2EBD-D440-9C8E-B4CFB7F6A6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B7E09C-D4C5-AB47-BE4B-95FDDB8B0F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3E790-8CAC-7949-81D1-C1A3F5553AB3}" type="datetimeFigureOut">
              <a:rPr lang="en-US" smtClean="0"/>
              <a:t>10/25/23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B6F391-1567-6F4E-8B81-D5B5120E0B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642C33-6359-E244-81C7-D65E1A074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D61C0-ECB4-D54B-9542-2B30D40162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940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91C9D6-5551-594C-94B3-3A26730EE0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8C111E-B0DA-6340-B360-54710A5B91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CC38A9-C695-D344-84F7-68419B81FA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3E790-8CAC-7949-81D1-C1A3F5553AB3}" type="datetimeFigureOut">
              <a:rPr lang="en-US" smtClean="0"/>
              <a:t>10/25/23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FEF9F3-E5A6-2D42-91BF-992285BA6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506211-34F6-4B42-A8A7-832A10F06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D61C0-ECB4-D54B-9542-2B30D40162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0151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4EF559-22D0-0749-BE87-04063A45C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722B9A-485E-944A-8F19-448E1A94DD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D0FC2F-24B0-E84A-8516-DD4902B06B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3E790-8CAC-7949-81D1-C1A3F5553AB3}" type="datetimeFigureOut">
              <a:rPr lang="en-US" smtClean="0"/>
              <a:t>10/25/23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86B9E7-187E-AB47-83F6-C79E54B01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CE43A6-C8B0-3442-B987-C855C3739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D61C0-ECB4-D54B-9542-2B30D40162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6718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7FB9F1-C4CF-E84C-838F-96DCD307F0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A38642-D625-994E-836C-DCDA001175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3827D7-3D23-EF4D-889C-B0E2D391A6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99E225-D577-7941-BD0C-C7C6CE339A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3E790-8CAC-7949-81D1-C1A3F5553AB3}" type="datetimeFigureOut">
              <a:rPr lang="en-US" smtClean="0"/>
              <a:t>10/25/23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683C36-4EF4-264B-AB71-2274363F73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9F1C83-C92B-D24A-B2E4-C7830813E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D61C0-ECB4-D54B-9542-2B30D40162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8260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9CB417-CADC-734E-9EA3-454AC67DB0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E3F0CA-AAA2-3E4E-A38C-DA579732B0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8BE031-E1F2-BB4D-A069-5EB2BAC848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77CAFDD-5457-1E45-AC0A-4EABB80D6B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567043C-7155-E24D-B70E-D99EF0E838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2AB1F46-1CAE-804A-B2F4-3046774294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3E790-8CAC-7949-81D1-C1A3F5553AB3}" type="datetimeFigureOut">
              <a:rPr lang="en-US" smtClean="0"/>
              <a:t>10/25/23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B518B1A-52A7-D14D-B21C-91AE024AFE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76D049F-6010-B34A-A25D-FE87F93267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D61C0-ECB4-D54B-9542-2B30D40162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4523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DC0C18-51C3-434A-93FD-6519599AFB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58235D8-18E5-304E-A46D-EB266A48E5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3E790-8CAC-7949-81D1-C1A3F5553AB3}" type="datetimeFigureOut">
              <a:rPr lang="en-US" smtClean="0"/>
              <a:t>10/25/23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D97872F-C8DD-3D4F-BDB9-68FD6DF0FB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9E627A-71E8-AE4F-A98D-94B1B6871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D61C0-ECB4-D54B-9542-2B30D40162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356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E72066B-D21E-0442-A965-E6C410BE4E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3E790-8CAC-7949-81D1-C1A3F5553AB3}" type="datetimeFigureOut">
              <a:rPr lang="en-US" smtClean="0"/>
              <a:t>10/25/23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049DF0F-8D4C-BA43-9F81-C19E56AA5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811483-D47E-5340-9455-F720834DD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D61C0-ECB4-D54B-9542-2B30D40162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998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B8061D-461B-CA4E-B442-552C1054FF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D1EFC5-7D54-EF44-A60B-94EE154D5D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554B42-7477-4F47-964B-B348FEA9D2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839882-1646-644F-9767-8BB0738C6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3E790-8CAC-7949-81D1-C1A3F5553AB3}" type="datetimeFigureOut">
              <a:rPr lang="en-US" smtClean="0"/>
              <a:t>10/25/23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7D59E1-B98F-DD4B-85ED-FD93E83E03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250AB1-4ADB-9F4A-8ED2-DDA831FAD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D61C0-ECB4-D54B-9542-2B30D40162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8355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E6FACC-B14D-F842-AD0C-6161982533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5D61066-9D6B-DB46-AC4D-A68B51B2C1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0D92D5-1772-E74A-8B3C-6040D26B5B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198F4F-09F4-4345-9C7F-CACA2DAB28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3E790-8CAC-7949-81D1-C1A3F5553AB3}" type="datetimeFigureOut">
              <a:rPr lang="en-US" smtClean="0"/>
              <a:t>10/25/23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BA6F38-B655-094B-B1A6-58260CD8D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8ADF4A-D91D-1942-932C-544BE85CA1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D61C0-ECB4-D54B-9542-2B30D40162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288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336642-04F0-5447-8F8C-7DF55036AA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C0DD8A-BA91-DB47-A67D-2BC24E7AD2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2F6AC4-D7AC-EA4C-A762-BD112F5A8D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93E790-8CAC-7949-81D1-C1A3F5553AB3}" type="datetimeFigureOut">
              <a:rPr lang="en-US" smtClean="0"/>
              <a:t>10/25/23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6DF4C7-4E04-1B41-8E1F-586808E136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EE9EDC-EE11-9240-A168-DB8EA92F78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8D61C0-ECB4-D54B-9542-2B30D40162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32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05E141C-D350-8A43-A2BB-E1D88D0584CA}"/>
              </a:ext>
            </a:extLst>
          </p:cNvPr>
          <p:cNvSpPr/>
          <p:nvPr/>
        </p:nvSpPr>
        <p:spPr>
          <a:xfrm>
            <a:off x="1411702" y="1351508"/>
            <a:ext cx="9368589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AU" sz="96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AU" sz="9600" baseline="-250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AU" sz="96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Ovember</a:t>
            </a:r>
          </a:p>
          <a:p>
            <a:pPr>
              <a:spcAft>
                <a:spcPts val="0"/>
              </a:spcAft>
            </a:pPr>
            <a:endParaRPr lang="en-NZ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AU" sz="4800" dirty="0">
                <a:solidFill>
                  <a:srgbClr val="54823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Say NO to wasting N</a:t>
            </a:r>
            <a:r>
              <a:rPr lang="en-AU" sz="4800" baseline="-25000" dirty="0">
                <a:solidFill>
                  <a:srgbClr val="54823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AU" sz="4800" dirty="0">
                <a:solidFill>
                  <a:srgbClr val="54823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endParaRPr lang="en-NZ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AU" sz="4800" dirty="0">
                <a:solidFill>
                  <a:srgbClr val="54823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NZ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A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Keeping Entonox plugged in while not in use wastes gas and can be harmful to staff</a:t>
            </a:r>
          </a:p>
          <a:p>
            <a:pPr>
              <a:spcAft>
                <a:spcPts val="0"/>
              </a:spcAft>
            </a:pPr>
            <a:endParaRPr lang="en-NZ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n-A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Please unplug the </a:t>
            </a:r>
            <a:r>
              <a:rPr lang="en-AU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entonox</a:t>
            </a:r>
            <a:r>
              <a:rPr lang="en-A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whilst not in use, save gas, help staff</a:t>
            </a:r>
            <a:endParaRPr lang="en-NZ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Frame 4">
            <a:extLst>
              <a:ext uri="{FF2B5EF4-FFF2-40B4-BE49-F238E27FC236}">
                <a16:creationId xmlns:a16="http://schemas.microsoft.com/office/drawing/2014/main" id="{AA32514D-9A4B-4A40-AD2A-FFA9AEF2C72E}"/>
              </a:ext>
            </a:extLst>
          </p:cNvPr>
          <p:cNvSpPr/>
          <p:nvPr/>
        </p:nvSpPr>
        <p:spPr>
          <a:xfrm>
            <a:off x="417095" y="465221"/>
            <a:ext cx="11405937" cy="5999747"/>
          </a:xfrm>
          <a:prstGeom prst="frame">
            <a:avLst>
              <a:gd name="adj1" fmla="val 474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DA8BF89-0012-1F49-B5AB-402C9773D9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2253" y="1351508"/>
            <a:ext cx="2788038" cy="2851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8321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37</Words>
  <Application>Microsoft Macintosh PowerPoint</Application>
  <PresentationFormat>Widescreen</PresentationFormat>
  <Paragraphs>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Steve Manning</dc:creator>
  <cp:lastModifiedBy>Steve Manning</cp:lastModifiedBy>
  <cp:revision>4</cp:revision>
  <dcterms:created xsi:type="dcterms:W3CDTF">2023-10-19T19:25:28Z</dcterms:created>
  <dcterms:modified xsi:type="dcterms:W3CDTF">2023-10-25T20:11:24Z</dcterms:modified>
</cp:coreProperties>
</file>