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038" r:id="rId2"/>
    <p:sldId id="1035" r:id="rId3"/>
    <p:sldId id="1036" r:id="rId4"/>
    <p:sldId id="103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69221" autoAdjust="0"/>
  </p:normalViewPr>
  <p:slideViewPr>
    <p:cSldViewPr snapToGrid="0">
      <p:cViewPr varScale="1">
        <p:scale>
          <a:sx n="77" d="100"/>
          <a:sy n="77" d="100"/>
        </p:scale>
        <p:origin x="15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C6F72-FE22-4E88-8019-8CB61862C86D}" type="doc">
      <dgm:prSet loTypeId="urn:microsoft.com/office/officeart/2018/2/layout/IconLabel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EE58C0-3F42-4BA0-967A-E82F8E85C8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Discuss some of most common tools used in online training</a:t>
          </a:r>
          <a:endParaRPr lang="en-US" sz="2000" dirty="0"/>
        </a:p>
      </dgm:t>
    </dgm:pt>
    <dgm:pt modelId="{983727F3-F6A3-4C02-B1B0-FD219B724621}" type="parTrans" cxnId="{0437F65A-5D1E-4413-ACF4-A214C93646CF}">
      <dgm:prSet/>
      <dgm:spPr/>
      <dgm:t>
        <a:bodyPr/>
        <a:lstStyle/>
        <a:p>
          <a:endParaRPr lang="en-US"/>
        </a:p>
      </dgm:t>
    </dgm:pt>
    <dgm:pt modelId="{84FC822F-80E5-41F1-ABC2-0AFA9D1D7723}" type="sibTrans" cxnId="{0437F65A-5D1E-4413-ACF4-A214C93646CF}">
      <dgm:prSet/>
      <dgm:spPr/>
      <dgm:t>
        <a:bodyPr/>
        <a:lstStyle/>
        <a:p>
          <a:endParaRPr lang="en-US"/>
        </a:p>
      </dgm:t>
    </dgm:pt>
    <dgm:pt modelId="{8F7F7DD9-0F71-42E0-9E43-28149CE1E1D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Experience and use the tools</a:t>
          </a:r>
          <a:endParaRPr lang="en-US" dirty="0"/>
        </a:p>
      </dgm:t>
    </dgm:pt>
    <dgm:pt modelId="{D5B5DC6D-34E8-4C78-ACC3-123085D6D557}" type="parTrans" cxnId="{4168A5C1-3956-49F2-9FAB-62A71C412417}">
      <dgm:prSet/>
      <dgm:spPr/>
      <dgm:t>
        <a:bodyPr/>
        <a:lstStyle/>
        <a:p>
          <a:endParaRPr lang="en-US"/>
        </a:p>
      </dgm:t>
    </dgm:pt>
    <dgm:pt modelId="{0779719A-D38D-4A45-B12E-911587476437}" type="sibTrans" cxnId="{4168A5C1-3956-49F2-9FAB-62A71C412417}">
      <dgm:prSet/>
      <dgm:spPr/>
      <dgm:t>
        <a:bodyPr/>
        <a:lstStyle/>
        <a:p>
          <a:endParaRPr lang="en-US"/>
        </a:p>
      </dgm:t>
    </dgm:pt>
    <dgm:pt modelId="{4811D1E7-C859-4C56-AE92-A21F710C1C7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Reflect on their purpose and your confidence using them</a:t>
          </a:r>
          <a:endParaRPr lang="en-US" dirty="0"/>
        </a:p>
      </dgm:t>
    </dgm:pt>
    <dgm:pt modelId="{207E73A6-0BC7-4AF9-A0DC-08F57BF2E8DA}" type="parTrans" cxnId="{679DCBC1-A0B8-4935-8923-DBEE0A0F421D}">
      <dgm:prSet/>
      <dgm:spPr/>
      <dgm:t>
        <a:bodyPr/>
        <a:lstStyle/>
        <a:p>
          <a:endParaRPr lang="en-US"/>
        </a:p>
      </dgm:t>
    </dgm:pt>
    <dgm:pt modelId="{93E41B9C-9A77-482E-8B11-D459FE871231}" type="sibTrans" cxnId="{679DCBC1-A0B8-4935-8923-DBEE0A0F421D}">
      <dgm:prSet/>
      <dgm:spPr/>
      <dgm:t>
        <a:bodyPr/>
        <a:lstStyle/>
        <a:p>
          <a:endParaRPr lang="en-US"/>
        </a:p>
      </dgm:t>
    </dgm:pt>
    <dgm:pt modelId="{EE478961-36D3-48A2-B158-B93D9D618F98}" type="pres">
      <dgm:prSet presAssocID="{1D5C6F72-FE22-4E88-8019-8CB61862C86D}" presName="root" presStyleCnt="0">
        <dgm:presLayoutVars>
          <dgm:dir/>
          <dgm:resizeHandles val="exact"/>
        </dgm:presLayoutVars>
      </dgm:prSet>
      <dgm:spPr/>
    </dgm:pt>
    <dgm:pt modelId="{A8FBEAFD-821D-4846-9E9E-E929DD2A6A4C}" type="pres">
      <dgm:prSet presAssocID="{49EE58C0-3F42-4BA0-967A-E82F8E85C80E}" presName="compNode" presStyleCnt="0"/>
      <dgm:spPr/>
    </dgm:pt>
    <dgm:pt modelId="{DF080049-9BC3-4BA9-9D10-542ACBFCA339}" type="pres">
      <dgm:prSet presAssocID="{49EE58C0-3F42-4BA0-967A-E82F8E85C8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CAE8BAE8-62C6-4D30-9487-EB0CE3D00002}" type="pres">
      <dgm:prSet presAssocID="{49EE58C0-3F42-4BA0-967A-E82F8E85C80E}" presName="spaceRect" presStyleCnt="0"/>
      <dgm:spPr/>
    </dgm:pt>
    <dgm:pt modelId="{C0A1A868-20B3-4BC5-AB53-293F7C121B5F}" type="pres">
      <dgm:prSet presAssocID="{49EE58C0-3F42-4BA0-967A-E82F8E85C80E}" presName="textRect" presStyleLbl="revTx" presStyleIdx="0" presStyleCnt="3">
        <dgm:presLayoutVars>
          <dgm:chMax val="1"/>
          <dgm:chPref val="1"/>
        </dgm:presLayoutVars>
      </dgm:prSet>
      <dgm:spPr/>
    </dgm:pt>
    <dgm:pt modelId="{F377F5DB-B447-493F-B23D-51586F405566}" type="pres">
      <dgm:prSet presAssocID="{84FC822F-80E5-41F1-ABC2-0AFA9D1D7723}" presName="sibTrans" presStyleCnt="0"/>
      <dgm:spPr/>
    </dgm:pt>
    <dgm:pt modelId="{FFC6F9E1-3DB8-4D51-8AE1-C80AFBE78540}" type="pres">
      <dgm:prSet presAssocID="{8F7F7DD9-0F71-42E0-9E43-28149CE1E1DA}" presName="compNode" presStyleCnt="0"/>
      <dgm:spPr/>
    </dgm:pt>
    <dgm:pt modelId="{8F1D1205-1753-4D57-8613-5881F445D61B}" type="pres">
      <dgm:prSet presAssocID="{8F7F7DD9-0F71-42E0-9E43-28149CE1E1D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D3CDEF1C-CAD9-4011-AC03-F753D443A731}" type="pres">
      <dgm:prSet presAssocID="{8F7F7DD9-0F71-42E0-9E43-28149CE1E1DA}" presName="spaceRect" presStyleCnt="0"/>
      <dgm:spPr/>
    </dgm:pt>
    <dgm:pt modelId="{B09302B7-94A5-4AF6-BF86-2D892CD9C09C}" type="pres">
      <dgm:prSet presAssocID="{8F7F7DD9-0F71-42E0-9E43-28149CE1E1DA}" presName="textRect" presStyleLbl="revTx" presStyleIdx="1" presStyleCnt="3">
        <dgm:presLayoutVars>
          <dgm:chMax val="1"/>
          <dgm:chPref val="1"/>
        </dgm:presLayoutVars>
      </dgm:prSet>
      <dgm:spPr/>
    </dgm:pt>
    <dgm:pt modelId="{357B1F54-C697-4412-91C2-526AB9C7C872}" type="pres">
      <dgm:prSet presAssocID="{0779719A-D38D-4A45-B12E-911587476437}" presName="sibTrans" presStyleCnt="0"/>
      <dgm:spPr/>
    </dgm:pt>
    <dgm:pt modelId="{691569FA-8B28-4AF8-AC1B-5BC475FB43F9}" type="pres">
      <dgm:prSet presAssocID="{4811D1E7-C859-4C56-AE92-A21F710C1C74}" presName="compNode" presStyleCnt="0"/>
      <dgm:spPr/>
    </dgm:pt>
    <dgm:pt modelId="{680B2C90-EE26-4869-B933-E38289CA7096}" type="pres">
      <dgm:prSet presAssocID="{4811D1E7-C859-4C56-AE92-A21F710C1C7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85EC8DF-1DE2-4650-8F3D-CFCC4952E24D}" type="pres">
      <dgm:prSet presAssocID="{4811D1E7-C859-4C56-AE92-A21F710C1C74}" presName="spaceRect" presStyleCnt="0"/>
      <dgm:spPr/>
    </dgm:pt>
    <dgm:pt modelId="{558D24A4-15F2-4527-AA6E-B616FC6E1048}" type="pres">
      <dgm:prSet presAssocID="{4811D1E7-C859-4C56-AE92-A21F710C1C7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5F5060D-600C-4A00-B07A-EED4606E5B60}" type="presOf" srcId="{1D5C6F72-FE22-4E88-8019-8CB61862C86D}" destId="{EE478961-36D3-48A2-B158-B93D9D618F98}" srcOrd="0" destOrd="0" presId="urn:microsoft.com/office/officeart/2018/2/layout/IconLabelList"/>
    <dgm:cxn modelId="{AEEADD6E-FFF2-4E54-9CCA-17628808FAFD}" type="presOf" srcId="{4811D1E7-C859-4C56-AE92-A21F710C1C74}" destId="{558D24A4-15F2-4527-AA6E-B616FC6E1048}" srcOrd="0" destOrd="0" presId="urn:microsoft.com/office/officeart/2018/2/layout/IconLabelList"/>
    <dgm:cxn modelId="{0437F65A-5D1E-4413-ACF4-A214C93646CF}" srcId="{1D5C6F72-FE22-4E88-8019-8CB61862C86D}" destId="{49EE58C0-3F42-4BA0-967A-E82F8E85C80E}" srcOrd="0" destOrd="0" parTransId="{983727F3-F6A3-4C02-B1B0-FD219B724621}" sibTransId="{84FC822F-80E5-41F1-ABC2-0AFA9D1D7723}"/>
    <dgm:cxn modelId="{4168A5C1-3956-49F2-9FAB-62A71C412417}" srcId="{1D5C6F72-FE22-4E88-8019-8CB61862C86D}" destId="{8F7F7DD9-0F71-42E0-9E43-28149CE1E1DA}" srcOrd="1" destOrd="0" parTransId="{D5B5DC6D-34E8-4C78-ACC3-123085D6D557}" sibTransId="{0779719A-D38D-4A45-B12E-911587476437}"/>
    <dgm:cxn modelId="{679DCBC1-A0B8-4935-8923-DBEE0A0F421D}" srcId="{1D5C6F72-FE22-4E88-8019-8CB61862C86D}" destId="{4811D1E7-C859-4C56-AE92-A21F710C1C74}" srcOrd="2" destOrd="0" parTransId="{207E73A6-0BC7-4AF9-A0DC-08F57BF2E8DA}" sibTransId="{93E41B9C-9A77-482E-8B11-D459FE871231}"/>
    <dgm:cxn modelId="{90DABCCE-73E4-49F3-A9D6-D4D3C25D68A2}" type="presOf" srcId="{49EE58C0-3F42-4BA0-967A-E82F8E85C80E}" destId="{C0A1A868-20B3-4BC5-AB53-293F7C121B5F}" srcOrd="0" destOrd="0" presId="urn:microsoft.com/office/officeart/2018/2/layout/IconLabelList"/>
    <dgm:cxn modelId="{9EA475E3-FED4-407E-BD2D-B6C17D2D8FBA}" type="presOf" srcId="{8F7F7DD9-0F71-42E0-9E43-28149CE1E1DA}" destId="{B09302B7-94A5-4AF6-BF86-2D892CD9C09C}" srcOrd="0" destOrd="0" presId="urn:microsoft.com/office/officeart/2018/2/layout/IconLabelList"/>
    <dgm:cxn modelId="{703358A1-36B0-462A-8096-4688504E51B5}" type="presParOf" srcId="{EE478961-36D3-48A2-B158-B93D9D618F98}" destId="{A8FBEAFD-821D-4846-9E9E-E929DD2A6A4C}" srcOrd="0" destOrd="0" presId="urn:microsoft.com/office/officeart/2018/2/layout/IconLabelList"/>
    <dgm:cxn modelId="{6382BCE5-D060-467C-8B52-9C1B498B0DEA}" type="presParOf" srcId="{A8FBEAFD-821D-4846-9E9E-E929DD2A6A4C}" destId="{DF080049-9BC3-4BA9-9D10-542ACBFCA339}" srcOrd="0" destOrd="0" presId="urn:microsoft.com/office/officeart/2018/2/layout/IconLabelList"/>
    <dgm:cxn modelId="{2C613835-66A7-43B6-BC5E-DA97AA26CF48}" type="presParOf" srcId="{A8FBEAFD-821D-4846-9E9E-E929DD2A6A4C}" destId="{CAE8BAE8-62C6-4D30-9487-EB0CE3D00002}" srcOrd="1" destOrd="0" presId="urn:microsoft.com/office/officeart/2018/2/layout/IconLabelList"/>
    <dgm:cxn modelId="{3A257FD6-DDE7-494D-987E-23DEAB199F41}" type="presParOf" srcId="{A8FBEAFD-821D-4846-9E9E-E929DD2A6A4C}" destId="{C0A1A868-20B3-4BC5-AB53-293F7C121B5F}" srcOrd="2" destOrd="0" presId="urn:microsoft.com/office/officeart/2018/2/layout/IconLabelList"/>
    <dgm:cxn modelId="{CF458B9D-D02E-4877-AFAA-DD39B99B1095}" type="presParOf" srcId="{EE478961-36D3-48A2-B158-B93D9D618F98}" destId="{F377F5DB-B447-493F-B23D-51586F405566}" srcOrd="1" destOrd="0" presId="urn:microsoft.com/office/officeart/2018/2/layout/IconLabelList"/>
    <dgm:cxn modelId="{30DD25B9-E38D-4294-AD01-3F9AF208B497}" type="presParOf" srcId="{EE478961-36D3-48A2-B158-B93D9D618F98}" destId="{FFC6F9E1-3DB8-4D51-8AE1-C80AFBE78540}" srcOrd="2" destOrd="0" presId="urn:microsoft.com/office/officeart/2018/2/layout/IconLabelList"/>
    <dgm:cxn modelId="{FD25D85A-E733-41F0-8905-26D2945D199C}" type="presParOf" srcId="{FFC6F9E1-3DB8-4D51-8AE1-C80AFBE78540}" destId="{8F1D1205-1753-4D57-8613-5881F445D61B}" srcOrd="0" destOrd="0" presId="urn:microsoft.com/office/officeart/2018/2/layout/IconLabelList"/>
    <dgm:cxn modelId="{CD748276-23E6-4879-B5DA-4E6F8DF9405B}" type="presParOf" srcId="{FFC6F9E1-3DB8-4D51-8AE1-C80AFBE78540}" destId="{D3CDEF1C-CAD9-4011-AC03-F753D443A731}" srcOrd="1" destOrd="0" presId="urn:microsoft.com/office/officeart/2018/2/layout/IconLabelList"/>
    <dgm:cxn modelId="{0E439C28-7035-4B92-912F-4605EE91CF10}" type="presParOf" srcId="{FFC6F9E1-3DB8-4D51-8AE1-C80AFBE78540}" destId="{B09302B7-94A5-4AF6-BF86-2D892CD9C09C}" srcOrd="2" destOrd="0" presId="urn:microsoft.com/office/officeart/2018/2/layout/IconLabelList"/>
    <dgm:cxn modelId="{E5056D75-0641-4F77-A90A-94F59F35E4A9}" type="presParOf" srcId="{EE478961-36D3-48A2-B158-B93D9D618F98}" destId="{357B1F54-C697-4412-91C2-526AB9C7C872}" srcOrd="3" destOrd="0" presId="urn:microsoft.com/office/officeart/2018/2/layout/IconLabelList"/>
    <dgm:cxn modelId="{1D585DD9-0BC9-443A-84EF-95263083A8AF}" type="presParOf" srcId="{EE478961-36D3-48A2-B158-B93D9D618F98}" destId="{691569FA-8B28-4AF8-AC1B-5BC475FB43F9}" srcOrd="4" destOrd="0" presId="urn:microsoft.com/office/officeart/2018/2/layout/IconLabelList"/>
    <dgm:cxn modelId="{8B007F1E-44F2-4406-B51A-206A6744B4FD}" type="presParOf" srcId="{691569FA-8B28-4AF8-AC1B-5BC475FB43F9}" destId="{680B2C90-EE26-4869-B933-E38289CA7096}" srcOrd="0" destOrd="0" presId="urn:microsoft.com/office/officeart/2018/2/layout/IconLabelList"/>
    <dgm:cxn modelId="{622EDF10-A3FC-4384-89F1-CC755ABABA60}" type="presParOf" srcId="{691569FA-8B28-4AF8-AC1B-5BC475FB43F9}" destId="{B85EC8DF-1DE2-4650-8F3D-CFCC4952E24D}" srcOrd="1" destOrd="0" presId="urn:microsoft.com/office/officeart/2018/2/layout/IconLabelList"/>
    <dgm:cxn modelId="{C8C3F32E-7F40-497C-A6CF-99D4CD17C8EC}" type="presParOf" srcId="{691569FA-8B28-4AF8-AC1B-5BC475FB43F9}" destId="{558D24A4-15F2-4527-AA6E-B616FC6E10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CB68A-63A3-4A46-9329-95A432924D0C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FDAF03C-AB83-48BD-955F-D0B3A629633B}">
      <dgm:prSet/>
      <dgm:spPr/>
      <dgm:t>
        <a:bodyPr/>
        <a:lstStyle/>
        <a:p>
          <a:r>
            <a:rPr lang="en-GB"/>
            <a:t>Wordclouds</a:t>
          </a:r>
          <a:endParaRPr lang="en-US"/>
        </a:p>
      </dgm:t>
    </dgm:pt>
    <dgm:pt modelId="{A584D1E9-8464-4320-9C24-6EE39413C030}" type="parTrans" cxnId="{26735D5F-844E-4A6E-865C-1580FD1A7B65}">
      <dgm:prSet/>
      <dgm:spPr/>
      <dgm:t>
        <a:bodyPr/>
        <a:lstStyle/>
        <a:p>
          <a:endParaRPr lang="en-US"/>
        </a:p>
      </dgm:t>
    </dgm:pt>
    <dgm:pt modelId="{4ADE8E20-5C75-43ED-B924-877BF7BDADBB}" type="sibTrans" cxnId="{26735D5F-844E-4A6E-865C-1580FD1A7B65}">
      <dgm:prSet/>
      <dgm:spPr/>
      <dgm:t>
        <a:bodyPr/>
        <a:lstStyle/>
        <a:p>
          <a:endParaRPr lang="en-US"/>
        </a:p>
      </dgm:t>
    </dgm:pt>
    <dgm:pt modelId="{1DF0782C-AEB8-4761-BB6B-B1EFD6AF7161}">
      <dgm:prSet/>
      <dgm:spPr/>
      <dgm:t>
        <a:bodyPr/>
        <a:lstStyle/>
        <a:p>
          <a:r>
            <a:rPr lang="en-GB"/>
            <a:t>Breakout rooms </a:t>
          </a:r>
          <a:endParaRPr lang="en-US"/>
        </a:p>
      </dgm:t>
    </dgm:pt>
    <dgm:pt modelId="{6D887402-70C6-40BB-B234-9BCF8DF9ECF1}" type="parTrans" cxnId="{668679F5-5093-4500-9859-916C7771C180}">
      <dgm:prSet/>
      <dgm:spPr/>
      <dgm:t>
        <a:bodyPr/>
        <a:lstStyle/>
        <a:p>
          <a:endParaRPr lang="en-US"/>
        </a:p>
      </dgm:t>
    </dgm:pt>
    <dgm:pt modelId="{338C2AEA-C8D8-4867-92B5-60300DC1BFEC}" type="sibTrans" cxnId="{668679F5-5093-4500-9859-916C7771C180}">
      <dgm:prSet/>
      <dgm:spPr/>
      <dgm:t>
        <a:bodyPr/>
        <a:lstStyle/>
        <a:p>
          <a:endParaRPr lang="en-US"/>
        </a:p>
      </dgm:t>
    </dgm:pt>
    <dgm:pt modelId="{CC613FA1-3697-4835-8B64-9CCA96E37B85}">
      <dgm:prSet/>
      <dgm:spPr/>
      <dgm:t>
        <a:bodyPr/>
        <a:lstStyle/>
        <a:p>
          <a:r>
            <a:rPr lang="en-GB"/>
            <a:t>Whiteboards</a:t>
          </a:r>
          <a:endParaRPr lang="en-US"/>
        </a:p>
      </dgm:t>
    </dgm:pt>
    <dgm:pt modelId="{BF89F5FF-7F4C-49FF-A8EE-16767C6FDB10}" type="parTrans" cxnId="{DA32F306-2E62-4F8E-A32E-D093665AA2E2}">
      <dgm:prSet/>
      <dgm:spPr/>
      <dgm:t>
        <a:bodyPr/>
        <a:lstStyle/>
        <a:p>
          <a:endParaRPr lang="en-US"/>
        </a:p>
      </dgm:t>
    </dgm:pt>
    <dgm:pt modelId="{BB8F4B34-C888-4877-80BB-FFCF9DAC88BF}" type="sibTrans" cxnId="{DA32F306-2E62-4F8E-A32E-D093665AA2E2}">
      <dgm:prSet/>
      <dgm:spPr/>
      <dgm:t>
        <a:bodyPr/>
        <a:lstStyle/>
        <a:p>
          <a:endParaRPr lang="en-US"/>
        </a:p>
      </dgm:t>
    </dgm:pt>
    <dgm:pt modelId="{DE67241E-0336-447B-B718-CDAA8D3E52FC}">
      <dgm:prSet/>
      <dgm:spPr/>
      <dgm:t>
        <a:bodyPr/>
        <a:lstStyle/>
        <a:p>
          <a:r>
            <a:rPr lang="en-GB"/>
            <a:t>Activity sheets </a:t>
          </a:r>
          <a:endParaRPr lang="en-US"/>
        </a:p>
      </dgm:t>
    </dgm:pt>
    <dgm:pt modelId="{5E0E8E1C-91BE-4F7B-B0D2-D75836DC31C0}" type="parTrans" cxnId="{6E61B548-FFEA-4708-96FA-B444CA580C30}">
      <dgm:prSet/>
      <dgm:spPr/>
      <dgm:t>
        <a:bodyPr/>
        <a:lstStyle/>
        <a:p>
          <a:endParaRPr lang="en-US"/>
        </a:p>
      </dgm:t>
    </dgm:pt>
    <dgm:pt modelId="{4A05CFF6-CB0A-451C-90B5-74ACCBF88D34}" type="sibTrans" cxnId="{6E61B548-FFEA-4708-96FA-B444CA580C30}">
      <dgm:prSet/>
      <dgm:spPr/>
      <dgm:t>
        <a:bodyPr/>
        <a:lstStyle/>
        <a:p>
          <a:endParaRPr lang="en-US"/>
        </a:p>
      </dgm:t>
    </dgm:pt>
    <dgm:pt modelId="{4F7376D4-D87A-4E9C-BC10-B8B29732F8A7}">
      <dgm:prSet/>
      <dgm:spPr/>
      <dgm:t>
        <a:bodyPr/>
        <a:lstStyle/>
        <a:p>
          <a:r>
            <a:rPr lang="en-GB" dirty="0"/>
            <a:t>Polls and quizzes </a:t>
          </a:r>
          <a:endParaRPr lang="en-US" dirty="0"/>
        </a:p>
      </dgm:t>
    </dgm:pt>
    <dgm:pt modelId="{01CD693D-B6AD-431A-974B-467A41EB3A7B}" type="sibTrans" cxnId="{95F831F8-DAF3-4051-905A-C19F2EEF22D4}">
      <dgm:prSet/>
      <dgm:spPr/>
      <dgm:t>
        <a:bodyPr/>
        <a:lstStyle/>
        <a:p>
          <a:endParaRPr lang="en-US"/>
        </a:p>
      </dgm:t>
    </dgm:pt>
    <dgm:pt modelId="{0C8A7B6E-F6EC-423E-B5C1-53380C485F2A}" type="parTrans" cxnId="{95F831F8-DAF3-4051-905A-C19F2EEF22D4}">
      <dgm:prSet/>
      <dgm:spPr/>
      <dgm:t>
        <a:bodyPr/>
        <a:lstStyle/>
        <a:p>
          <a:endParaRPr lang="en-US"/>
        </a:p>
      </dgm:t>
    </dgm:pt>
    <dgm:pt modelId="{46C1982E-EBA9-4C94-8205-373BF1282254}" type="pres">
      <dgm:prSet presAssocID="{31ECB68A-63A3-4A46-9329-95A432924D0C}" presName="linear" presStyleCnt="0">
        <dgm:presLayoutVars>
          <dgm:animLvl val="lvl"/>
          <dgm:resizeHandles val="exact"/>
        </dgm:presLayoutVars>
      </dgm:prSet>
      <dgm:spPr/>
    </dgm:pt>
    <dgm:pt modelId="{FF3A9AAF-461A-4054-8AAF-34B293E0D48C}" type="pres">
      <dgm:prSet presAssocID="{4F7376D4-D87A-4E9C-BC10-B8B29732F8A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49B24C1-709D-4800-A30D-F960D26E7113}" type="pres">
      <dgm:prSet presAssocID="{01CD693D-B6AD-431A-974B-467A41EB3A7B}" presName="spacer" presStyleCnt="0"/>
      <dgm:spPr/>
    </dgm:pt>
    <dgm:pt modelId="{1B4B8FB1-F24A-450B-890B-87FA9D87400E}" type="pres">
      <dgm:prSet presAssocID="{6FDAF03C-AB83-48BD-955F-D0B3A629633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E5D4A2A-35DE-4554-B39E-8B20195803BB}" type="pres">
      <dgm:prSet presAssocID="{4ADE8E20-5C75-43ED-B924-877BF7BDADBB}" presName="spacer" presStyleCnt="0"/>
      <dgm:spPr/>
    </dgm:pt>
    <dgm:pt modelId="{C7C6C867-7074-478A-93E8-EAD49AA1E71E}" type="pres">
      <dgm:prSet presAssocID="{1DF0782C-AEB8-4761-BB6B-B1EFD6AF716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555A966-8619-4ABF-B40E-EF07D49D7B72}" type="pres">
      <dgm:prSet presAssocID="{338C2AEA-C8D8-4867-92B5-60300DC1BFEC}" presName="spacer" presStyleCnt="0"/>
      <dgm:spPr/>
    </dgm:pt>
    <dgm:pt modelId="{DFF72928-7740-4A83-8A5C-905D95C822EB}" type="pres">
      <dgm:prSet presAssocID="{CC613FA1-3697-4835-8B64-9CCA96E37B8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BC551D1-8009-434F-B161-0D47A108ADD7}" type="pres">
      <dgm:prSet presAssocID="{BB8F4B34-C888-4877-80BB-FFCF9DAC88BF}" presName="spacer" presStyleCnt="0"/>
      <dgm:spPr/>
    </dgm:pt>
    <dgm:pt modelId="{598981FA-B82B-4296-85C5-E73F52F3231A}" type="pres">
      <dgm:prSet presAssocID="{DE67241E-0336-447B-B718-CDAA8D3E52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A32F306-2E62-4F8E-A32E-D093665AA2E2}" srcId="{31ECB68A-63A3-4A46-9329-95A432924D0C}" destId="{CC613FA1-3697-4835-8B64-9CCA96E37B85}" srcOrd="3" destOrd="0" parTransId="{BF89F5FF-7F4C-49FF-A8EE-16767C6FDB10}" sibTransId="{BB8F4B34-C888-4877-80BB-FFCF9DAC88BF}"/>
    <dgm:cxn modelId="{4B87541E-FF3D-45A1-8C16-8DB6183251B5}" type="presOf" srcId="{4F7376D4-D87A-4E9C-BC10-B8B29732F8A7}" destId="{FF3A9AAF-461A-4054-8AAF-34B293E0D48C}" srcOrd="0" destOrd="0" presId="urn:microsoft.com/office/officeart/2005/8/layout/vList2"/>
    <dgm:cxn modelId="{26735D5F-844E-4A6E-865C-1580FD1A7B65}" srcId="{31ECB68A-63A3-4A46-9329-95A432924D0C}" destId="{6FDAF03C-AB83-48BD-955F-D0B3A629633B}" srcOrd="1" destOrd="0" parTransId="{A584D1E9-8464-4320-9C24-6EE39413C030}" sibTransId="{4ADE8E20-5C75-43ED-B924-877BF7BDADBB}"/>
    <dgm:cxn modelId="{FB549D62-A704-4A8D-B4B7-75F832DC99E2}" type="presOf" srcId="{31ECB68A-63A3-4A46-9329-95A432924D0C}" destId="{46C1982E-EBA9-4C94-8205-373BF1282254}" srcOrd="0" destOrd="0" presId="urn:microsoft.com/office/officeart/2005/8/layout/vList2"/>
    <dgm:cxn modelId="{6E61B548-FFEA-4708-96FA-B444CA580C30}" srcId="{31ECB68A-63A3-4A46-9329-95A432924D0C}" destId="{DE67241E-0336-447B-B718-CDAA8D3E52FC}" srcOrd="4" destOrd="0" parTransId="{5E0E8E1C-91BE-4F7B-B0D2-D75836DC31C0}" sibTransId="{4A05CFF6-CB0A-451C-90B5-74ACCBF88D34}"/>
    <dgm:cxn modelId="{07D7357E-33AB-40FC-A328-A46CE0D2EDC6}" type="presOf" srcId="{6FDAF03C-AB83-48BD-955F-D0B3A629633B}" destId="{1B4B8FB1-F24A-450B-890B-87FA9D87400E}" srcOrd="0" destOrd="0" presId="urn:microsoft.com/office/officeart/2005/8/layout/vList2"/>
    <dgm:cxn modelId="{EFDB43AB-A4D7-4284-AF98-7950CD32C514}" type="presOf" srcId="{DE67241E-0336-447B-B718-CDAA8D3E52FC}" destId="{598981FA-B82B-4296-85C5-E73F52F3231A}" srcOrd="0" destOrd="0" presId="urn:microsoft.com/office/officeart/2005/8/layout/vList2"/>
    <dgm:cxn modelId="{E0E115AC-FA52-4368-9BCB-CDC1AE9AA81E}" type="presOf" srcId="{CC613FA1-3697-4835-8B64-9CCA96E37B85}" destId="{DFF72928-7740-4A83-8A5C-905D95C822EB}" srcOrd="0" destOrd="0" presId="urn:microsoft.com/office/officeart/2005/8/layout/vList2"/>
    <dgm:cxn modelId="{09A98BDA-B48B-4404-AE45-46050EEED058}" type="presOf" srcId="{1DF0782C-AEB8-4761-BB6B-B1EFD6AF7161}" destId="{C7C6C867-7074-478A-93E8-EAD49AA1E71E}" srcOrd="0" destOrd="0" presId="urn:microsoft.com/office/officeart/2005/8/layout/vList2"/>
    <dgm:cxn modelId="{668679F5-5093-4500-9859-916C7771C180}" srcId="{31ECB68A-63A3-4A46-9329-95A432924D0C}" destId="{1DF0782C-AEB8-4761-BB6B-B1EFD6AF7161}" srcOrd="2" destOrd="0" parTransId="{6D887402-70C6-40BB-B234-9BCF8DF9ECF1}" sibTransId="{338C2AEA-C8D8-4867-92B5-60300DC1BFEC}"/>
    <dgm:cxn modelId="{95F831F8-DAF3-4051-905A-C19F2EEF22D4}" srcId="{31ECB68A-63A3-4A46-9329-95A432924D0C}" destId="{4F7376D4-D87A-4E9C-BC10-B8B29732F8A7}" srcOrd="0" destOrd="0" parTransId="{0C8A7B6E-F6EC-423E-B5C1-53380C485F2A}" sibTransId="{01CD693D-B6AD-431A-974B-467A41EB3A7B}"/>
    <dgm:cxn modelId="{853A8ABB-5030-4299-8A3A-7B200A78BDCB}" type="presParOf" srcId="{46C1982E-EBA9-4C94-8205-373BF1282254}" destId="{FF3A9AAF-461A-4054-8AAF-34B293E0D48C}" srcOrd="0" destOrd="0" presId="urn:microsoft.com/office/officeart/2005/8/layout/vList2"/>
    <dgm:cxn modelId="{F179C3D1-A52E-492F-BF7C-8B7A4267FF7C}" type="presParOf" srcId="{46C1982E-EBA9-4C94-8205-373BF1282254}" destId="{949B24C1-709D-4800-A30D-F960D26E7113}" srcOrd="1" destOrd="0" presId="urn:microsoft.com/office/officeart/2005/8/layout/vList2"/>
    <dgm:cxn modelId="{7D496D78-9035-416F-9847-A1C654AB5F88}" type="presParOf" srcId="{46C1982E-EBA9-4C94-8205-373BF1282254}" destId="{1B4B8FB1-F24A-450B-890B-87FA9D87400E}" srcOrd="2" destOrd="0" presId="urn:microsoft.com/office/officeart/2005/8/layout/vList2"/>
    <dgm:cxn modelId="{A7BF3CCA-C6A6-4705-8CE1-77B4074157E0}" type="presParOf" srcId="{46C1982E-EBA9-4C94-8205-373BF1282254}" destId="{DE5D4A2A-35DE-4554-B39E-8B20195803BB}" srcOrd="3" destOrd="0" presId="urn:microsoft.com/office/officeart/2005/8/layout/vList2"/>
    <dgm:cxn modelId="{8ADA832A-5C83-484F-B913-3970E23A0F24}" type="presParOf" srcId="{46C1982E-EBA9-4C94-8205-373BF1282254}" destId="{C7C6C867-7074-478A-93E8-EAD49AA1E71E}" srcOrd="4" destOrd="0" presId="urn:microsoft.com/office/officeart/2005/8/layout/vList2"/>
    <dgm:cxn modelId="{DD968A48-3636-4736-BCC4-46DC9AF93295}" type="presParOf" srcId="{46C1982E-EBA9-4C94-8205-373BF1282254}" destId="{E555A966-8619-4ABF-B40E-EF07D49D7B72}" srcOrd="5" destOrd="0" presId="urn:microsoft.com/office/officeart/2005/8/layout/vList2"/>
    <dgm:cxn modelId="{53B3DC73-5E4A-4694-A1C4-428F09C3D937}" type="presParOf" srcId="{46C1982E-EBA9-4C94-8205-373BF1282254}" destId="{DFF72928-7740-4A83-8A5C-905D95C822EB}" srcOrd="6" destOrd="0" presId="urn:microsoft.com/office/officeart/2005/8/layout/vList2"/>
    <dgm:cxn modelId="{563AE736-8B11-44E7-B222-69761415298B}" type="presParOf" srcId="{46C1982E-EBA9-4C94-8205-373BF1282254}" destId="{4BC551D1-8009-434F-B161-0D47A108ADD7}" srcOrd="7" destOrd="0" presId="urn:microsoft.com/office/officeart/2005/8/layout/vList2"/>
    <dgm:cxn modelId="{8D50C0B7-4C71-497E-AA06-291ACA917153}" type="presParOf" srcId="{46C1982E-EBA9-4C94-8205-373BF1282254}" destId="{598981FA-B82B-4296-85C5-E73F52F3231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80049-9BC3-4BA9-9D10-542ACBFCA339}">
      <dsp:nvSpPr>
        <dsp:cNvPr id="0" name=""/>
        <dsp:cNvSpPr/>
      </dsp:nvSpPr>
      <dsp:spPr>
        <a:xfrm>
          <a:off x="1212569" y="854810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1A868-20B3-4BC5-AB53-293F7C121B5F}">
      <dsp:nvSpPr>
        <dsp:cNvPr id="0" name=""/>
        <dsp:cNvSpPr/>
      </dsp:nvSpPr>
      <dsp:spPr>
        <a:xfrm>
          <a:off x="417971" y="2551527"/>
          <a:ext cx="28894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Discuss some of most common tools used in online training</a:t>
          </a:r>
          <a:endParaRPr lang="en-US" sz="2000" kern="1200" dirty="0"/>
        </a:p>
      </dsp:txBody>
      <dsp:txXfrm>
        <a:off x="417971" y="2551527"/>
        <a:ext cx="2889450" cy="945000"/>
      </dsp:txXfrm>
    </dsp:sp>
    <dsp:sp modelId="{8F1D1205-1753-4D57-8613-5881F445D61B}">
      <dsp:nvSpPr>
        <dsp:cNvPr id="0" name=""/>
        <dsp:cNvSpPr/>
      </dsp:nvSpPr>
      <dsp:spPr>
        <a:xfrm>
          <a:off x="4607673" y="854810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302B7-94A5-4AF6-BF86-2D892CD9C09C}">
      <dsp:nvSpPr>
        <dsp:cNvPr id="0" name=""/>
        <dsp:cNvSpPr/>
      </dsp:nvSpPr>
      <dsp:spPr>
        <a:xfrm>
          <a:off x="3813075" y="2551527"/>
          <a:ext cx="28894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Experience and use the tools</a:t>
          </a:r>
          <a:endParaRPr lang="en-US" sz="2000" kern="1200" dirty="0"/>
        </a:p>
      </dsp:txBody>
      <dsp:txXfrm>
        <a:off x="3813075" y="2551527"/>
        <a:ext cx="2889450" cy="945000"/>
      </dsp:txXfrm>
    </dsp:sp>
    <dsp:sp modelId="{680B2C90-EE26-4869-B933-E38289CA7096}">
      <dsp:nvSpPr>
        <dsp:cNvPr id="0" name=""/>
        <dsp:cNvSpPr/>
      </dsp:nvSpPr>
      <dsp:spPr>
        <a:xfrm>
          <a:off x="8002777" y="854810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D24A4-15F2-4527-AA6E-B616FC6E1048}">
      <dsp:nvSpPr>
        <dsp:cNvPr id="0" name=""/>
        <dsp:cNvSpPr/>
      </dsp:nvSpPr>
      <dsp:spPr>
        <a:xfrm>
          <a:off x="7208178" y="2551527"/>
          <a:ext cx="28894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Reflect on their purpose and your confidence using them</a:t>
          </a:r>
          <a:endParaRPr lang="en-US" sz="2000" kern="1200" dirty="0"/>
        </a:p>
      </dsp:txBody>
      <dsp:txXfrm>
        <a:off x="7208178" y="2551527"/>
        <a:ext cx="2889450" cy="94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A9AAF-461A-4054-8AAF-34B293E0D48C}">
      <dsp:nvSpPr>
        <dsp:cNvPr id="0" name=""/>
        <dsp:cNvSpPr/>
      </dsp:nvSpPr>
      <dsp:spPr>
        <a:xfrm>
          <a:off x="0" y="51389"/>
          <a:ext cx="7678333" cy="9114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Polls and quizzes </a:t>
          </a:r>
          <a:endParaRPr lang="en-US" sz="3800" kern="1200" dirty="0"/>
        </a:p>
      </dsp:txBody>
      <dsp:txXfrm>
        <a:off x="44492" y="95881"/>
        <a:ext cx="7589349" cy="822446"/>
      </dsp:txXfrm>
    </dsp:sp>
    <dsp:sp modelId="{1B4B8FB1-F24A-450B-890B-87FA9D87400E}">
      <dsp:nvSpPr>
        <dsp:cNvPr id="0" name=""/>
        <dsp:cNvSpPr/>
      </dsp:nvSpPr>
      <dsp:spPr>
        <a:xfrm>
          <a:off x="0" y="1072259"/>
          <a:ext cx="7678333" cy="9114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Wordclouds</a:t>
          </a:r>
          <a:endParaRPr lang="en-US" sz="3800" kern="1200"/>
        </a:p>
      </dsp:txBody>
      <dsp:txXfrm>
        <a:off x="44492" y="1116751"/>
        <a:ext cx="7589349" cy="822446"/>
      </dsp:txXfrm>
    </dsp:sp>
    <dsp:sp modelId="{C7C6C867-7074-478A-93E8-EAD49AA1E71E}">
      <dsp:nvSpPr>
        <dsp:cNvPr id="0" name=""/>
        <dsp:cNvSpPr/>
      </dsp:nvSpPr>
      <dsp:spPr>
        <a:xfrm>
          <a:off x="0" y="2093129"/>
          <a:ext cx="7678333" cy="9114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Breakout rooms </a:t>
          </a:r>
          <a:endParaRPr lang="en-US" sz="3800" kern="1200"/>
        </a:p>
      </dsp:txBody>
      <dsp:txXfrm>
        <a:off x="44492" y="2137621"/>
        <a:ext cx="7589349" cy="822446"/>
      </dsp:txXfrm>
    </dsp:sp>
    <dsp:sp modelId="{DFF72928-7740-4A83-8A5C-905D95C822EB}">
      <dsp:nvSpPr>
        <dsp:cNvPr id="0" name=""/>
        <dsp:cNvSpPr/>
      </dsp:nvSpPr>
      <dsp:spPr>
        <a:xfrm>
          <a:off x="0" y="3114000"/>
          <a:ext cx="7678333" cy="9114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Whiteboards</a:t>
          </a:r>
          <a:endParaRPr lang="en-US" sz="3800" kern="1200"/>
        </a:p>
      </dsp:txBody>
      <dsp:txXfrm>
        <a:off x="44492" y="3158492"/>
        <a:ext cx="7589349" cy="822446"/>
      </dsp:txXfrm>
    </dsp:sp>
    <dsp:sp modelId="{598981FA-B82B-4296-85C5-E73F52F3231A}">
      <dsp:nvSpPr>
        <dsp:cNvPr id="0" name=""/>
        <dsp:cNvSpPr/>
      </dsp:nvSpPr>
      <dsp:spPr>
        <a:xfrm>
          <a:off x="0" y="4134870"/>
          <a:ext cx="7678333" cy="9114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Activity sheets </a:t>
          </a:r>
          <a:endParaRPr lang="en-US" sz="3800" kern="1200"/>
        </a:p>
      </dsp:txBody>
      <dsp:txXfrm>
        <a:off x="44492" y="4179362"/>
        <a:ext cx="7589349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A1388-9566-44CE-9E33-80E2B45957B0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646D8-AB81-4FA9-AE01-A0B5BEBB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eratingstructures.com/ls-menu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6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9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It provides a </a:t>
            </a:r>
            <a:r>
              <a:rPr lang="en-GB" b="0" i="0" u="none" strike="noStrike" dirty="0">
                <a:solidFill>
                  <a:srgbClr val="CA244A"/>
                </a:solidFill>
                <a:effectLst/>
                <a:latin typeface="Arial" panose="020B0604020202020204" pitchFamily="34" charset="0"/>
                <a:hlinkClick r:id="rId3"/>
              </a:rPr>
              <a:t>menu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of thirty-three Liberating Structures to replace or complement conventional practices.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6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8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77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2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6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6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6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3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52DF-A2AA-4470-92EA-DD8AA0A434DD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809D-4363-4651-8ED9-E71797E9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5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tmp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tmp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2.svg"/><Relationship Id="rId4" Type="http://schemas.openxmlformats.org/officeDocument/2006/relationships/diagramData" Target="../diagrams/data2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51E085-3D24-FCBD-4293-A812DD2D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Tools and Techniques 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online facilitation</a:t>
            </a:r>
          </a:p>
        </p:txBody>
      </p:sp>
      <p:pic>
        <p:nvPicPr>
          <p:cNvPr id="12" name="Graphic 11" descr="Teacher">
            <a:extLst>
              <a:ext uri="{FF2B5EF4-FFF2-40B4-BE49-F238E27FC236}">
                <a16:creationId xmlns:a16="http://schemas.microsoft.com/office/drawing/2014/main" id="{5C205A04-1060-03B0-5FC5-DD0087DFA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2700" y="591670"/>
            <a:ext cx="2742004" cy="2742004"/>
          </a:xfrm>
          <a:prstGeom prst="rect">
            <a:avLst/>
          </a:prstGeom>
        </p:spPr>
      </p:pic>
      <p:sp>
        <p:nvSpPr>
          <p:cNvPr id="17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09BB2773-224D-92D2-EFC9-EBA279F41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44" y="5656217"/>
            <a:ext cx="2359056" cy="12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4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09BB2773-224D-92D2-EFC9-EBA279F41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959" y="5447175"/>
            <a:ext cx="2256558" cy="114956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A08C89A-D115-6144-568E-6CF044F5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9262"/>
            <a:ext cx="10515600" cy="1325563"/>
          </a:xfrm>
        </p:spPr>
        <p:txBody>
          <a:bodyPr/>
          <a:lstStyle/>
          <a:p>
            <a:r>
              <a:rPr lang="en-GB" dirty="0"/>
              <a:t>Aims of session</a:t>
            </a: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AABC6CDC-4096-4BC9-6AB1-9355BA6E72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730733"/>
              </p:ext>
            </p:extLst>
          </p:nvPr>
        </p:nvGraphicFramePr>
        <p:xfrm>
          <a:off x="838200" y="1615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7825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09BB2773-224D-92D2-EFC9-EBA279F41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959" y="5447175"/>
            <a:ext cx="2256558" cy="1149567"/>
          </a:xfrm>
          <a:prstGeom prst="rect">
            <a:avLst/>
          </a:prstGeom>
        </p:spPr>
      </p:pic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7B76FA6D-D9BF-F75E-8B9D-B637D51C8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40978"/>
              </p:ext>
            </p:extLst>
          </p:nvPr>
        </p:nvGraphicFramePr>
        <p:xfrm>
          <a:off x="564330" y="741408"/>
          <a:ext cx="7678333" cy="5097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Graphic 9" descr="Teacher">
            <a:extLst>
              <a:ext uri="{FF2B5EF4-FFF2-40B4-BE49-F238E27FC236}">
                <a16:creationId xmlns:a16="http://schemas.microsoft.com/office/drawing/2014/main" id="{1E80EC82-8170-105B-2033-19821CE170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68101" y="1762496"/>
            <a:ext cx="2742004" cy="274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3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09BB2773-224D-92D2-EFC9-EBA279F41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959" y="5447175"/>
            <a:ext cx="2256558" cy="1149567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C51E085-3D24-FCBD-4293-A812DD2D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2971"/>
            <a:ext cx="10515600" cy="1325563"/>
          </a:xfrm>
        </p:spPr>
        <p:txBody>
          <a:bodyPr/>
          <a:lstStyle/>
          <a:p>
            <a:r>
              <a:rPr lang="en-GB" dirty="0"/>
              <a:t>Liberating structures </a:t>
            </a:r>
          </a:p>
        </p:txBody>
      </p:sp>
      <p:pic>
        <p:nvPicPr>
          <p:cNvPr id="3" name="Content Placeholder 2" descr="A chart of icons with text&#10;&#10;Description automatically generated with medium confidence">
            <a:extLst>
              <a:ext uri="{FF2B5EF4-FFF2-40B4-BE49-F238E27FC236}">
                <a16:creationId xmlns:a16="http://schemas.microsoft.com/office/drawing/2014/main" id="{C4E1DC5D-F2C5-7096-0007-EC73DD69C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930" y="1350968"/>
            <a:ext cx="5748139" cy="4950068"/>
          </a:xfrm>
        </p:spPr>
      </p:pic>
    </p:spTree>
    <p:extLst>
      <p:ext uri="{BB962C8B-B14F-4D97-AF65-F5344CB8AC3E}">
        <p14:creationId xmlns:p14="http://schemas.microsoft.com/office/powerpoint/2010/main" val="95758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7074</TotalTime>
  <Words>65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Tools and Techniques  for online facilitation</vt:lpstr>
      <vt:lpstr>Aims of session</vt:lpstr>
      <vt:lpstr>PowerPoint Presentation</vt:lpstr>
      <vt:lpstr>Liberating structures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or what needs to be engaged to create a world where sustainability is part of all NHS improvement?</dc:title>
  <dc:creator>Catherine Richards</dc:creator>
  <cp:lastModifiedBy>Ayoma Ratnappuli</cp:lastModifiedBy>
  <cp:revision>7</cp:revision>
  <dcterms:created xsi:type="dcterms:W3CDTF">2023-11-16T10:19:12Z</dcterms:created>
  <dcterms:modified xsi:type="dcterms:W3CDTF">2023-12-18T14:05:38Z</dcterms:modified>
</cp:coreProperties>
</file>