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1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eth Murcutt" userId="1a1b46c34e645abe" providerId="LiveId" clId="{199658DC-B768-4542-ACBA-4A6A93A15DFB}"/>
    <pc:docChg chg="delSld">
      <pc:chgData name="Gareth Murcutt" userId="1a1b46c34e645abe" providerId="LiveId" clId="{199658DC-B768-4542-ACBA-4A6A93A15DFB}" dt="2025-01-02T15:34:42.639" v="1" actId="47"/>
      <pc:docMkLst>
        <pc:docMk/>
      </pc:docMkLst>
      <pc:sldChg chg="del">
        <pc:chgData name="Gareth Murcutt" userId="1a1b46c34e645abe" providerId="LiveId" clId="{199658DC-B768-4542-ACBA-4A6A93A15DFB}" dt="2025-01-02T15:34:31.348" v="0" actId="47"/>
        <pc:sldMkLst>
          <pc:docMk/>
          <pc:sldMk cId="3727300954" sldId="256"/>
        </pc:sldMkLst>
      </pc:sldChg>
      <pc:sldChg chg="del">
        <pc:chgData name="Gareth Murcutt" userId="1a1b46c34e645abe" providerId="LiveId" clId="{199658DC-B768-4542-ACBA-4A6A93A15DFB}" dt="2025-01-02T15:34:42.639" v="1" actId="47"/>
        <pc:sldMkLst>
          <pc:docMk/>
          <pc:sldMk cId="2045000781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D08D4-54D0-01CB-D923-30B7A7653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9CFDD-43CA-1301-B648-BFA377450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74723-77EE-5225-F769-3C7CBAA7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C589-8495-B47C-51FA-288F5514C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980D3-DBEA-73B0-856F-2AF4EFFDC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14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AE020-4719-A725-78BA-B5E6626D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59CB8-07A1-05C1-5541-8D393ACD9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1AEBE-E6A0-70B6-3F1B-BC950A4C0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254E5-A767-3B71-0957-D0FF0D23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11E58-2882-F41B-AED7-BFD98A0A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94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E3AA2C-3016-7D3D-3FC0-6345D4554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9E35F-4F58-172F-A25C-C586AB8E9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50A91-7C06-1182-FA78-EBBB4C39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43642-DBD1-D2B7-4B26-0C1616FC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EB9AB-BB34-2483-8AEC-166E6164D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08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57B6-B585-9C09-576C-42033A15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B4B8A-F849-2423-7C1D-4457C101F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9D736-F219-1984-2616-E37AC123A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636AB-EA2E-48CE-4450-C9AAAB00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EF0C6-9A96-753F-2EC2-4B8BA294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55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9367C-C130-3BBC-7130-045284465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89677-46B5-CD44-B3AD-5F43BABAF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3E0B8-AA23-F5AF-63A9-7C6D326B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42969-A066-13B5-1021-E65668B3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BC068-D351-0260-7587-F8F7A88E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54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F08D3-F1AD-DA72-7584-DE0BD120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570D6-D65F-9918-E682-A1D12F79B1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C6054-A8FF-7BE5-4999-5714C7FA3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4CEA9-C23E-FB6B-8BF5-09564773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B9899-F835-47FC-4D20-B5693919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93A10-FFCE-B6AD-6324-29AC55CE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68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C7BEB-6F74-5241-7EF9-96F8D2419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A309C-F074-05A6-CB42-98274DDB5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11D13-0144-AE79-631D-E54273578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E225F-CB19-B6F5-BAA5-B8A1A1D87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06F4B-D6EE-5668-D548-B7C6D9EF66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50A677-7421-773C-F4F9-1C2200D7C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2B7662-AFAD-BAF0-5358-1CBA71B9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A03A9D-2365-40FA-BFCF-2BC95596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90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7D0F8-D251-64A3-91D6-FFDDAEFD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7A8C92-BA58-F93D-CD3E-F9DF7DF7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B7E2E-2813-3DC9-1AC1-67CD37350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FCCA-4801-2297-C847-A71CD3EC2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28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B62A82-6ACF-7CC7-2CCD-71409A8D0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4FDFE2-AFB7-4AB3-7284-D785DA173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D6EBE-D68C-0330-6487-3FD87F85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6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6C523-209D-03B0-0934-224B879BD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5A28-8302-5786-3495-ECF3AD289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C7083-82D6-7707-1199-D211E47BD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4CDCF-7058-3D63-84C8-2E0885254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9DE6B-23A0-1D62-BC6E-DFD37B10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D5F0D-672B-EC70-32EA-DB66DAA0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6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691F-D81D-B951-12CF-711843435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8FF8C-E695-9C26-761A-017105FFB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7FD30-93D7-21E8-16D9-94FDCEBF6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42604-5DE7-9B92-54F8-7AC6E5BC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646F9-41AD-989E-7ED0-51FDD9EB5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ACD81-B587-90A1-CF21-ABBAC21A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3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800F2-96AA-2010-1E7C-311331CD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D79EC-5425-1828-7CD8-6E091BF7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F3EB6-AA6E-4763-27ED-05968206D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06D4CB-C9FA-43B1-A5E0-544F5C4AF416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67AA1-2E90-1BF1-AF55-E30D88C90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2B96D-C40E-8525-F7AD-3C87F3DB8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1D59E8-A562-4048-8EFF-7D64A60FF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51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8B405B9-4133-FEF9-0BB4-CE28EC039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9" t="26667" r="7609" b="12716"/>
          <a:stretch/>
        </p:blipFill>
        <p:spPr>
          <a:xfrm>
            <a:off x="0" y="0"/>
            <a:ext cx="12164279" cy="600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50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Gareth Murcutt</dc:creator>
  <cp:lastModifiedBy>Gareth Murcutt</cp:lastModifiedBy>
  <cp:revision>1</cp:revision>
  <dcterms:created xsi:type="dcterms:W3CDTF">2024-11-13T14:37:03Z</dcterms:created>
  <dcterms:modified xsi:type="dcterms:W3CDTF">2025-01-02T15:34:46Z</dcterms:modified>
</cp:coreProperties>
</file>