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0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59" autoAdjust="0"/>
  </p:normalViewPr>
  <p:slideViewPr>
    <p:cSldViewPr>
      <p:cViewPr>
        <p:scale>
          <a:sx n="60" d="100"/>
          <a:sy n="60" d="100"/>
        </p:scale>
        <p:origin x="-70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F0D3E-966D-43FC-99B2-49C67883256A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93ED3-440D-47D9-897C-74DD94996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149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</a:t>
            </a:r>
            <a:r>
              <a:rPr lang="en-GB" baseline="0" dirty="0" smtClean="0"/>
              <a:t> we are analysing the total carbon footprint across dentistry we need to analyse across all these services – and in some respects this is like me asking you to tell me what the carbon footprint is across five completely different structures- the only thing in common is that we all practice dentistry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93ED3-440D-47D9-897C-74DD94996BE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040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Procedures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93ED3-440D-47D9-897C-74DD94996BE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3226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93ED3-440D-47D9-897C-74DD94996BE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955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51412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6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F71B5A3E-AB5C-4394-BB97-07D04CB99A2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BAADB3B0-2D09-4AA3-A340-09780B82849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49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55FD54BE-53AE-43A8-A8D2-A8E4EFCA2A6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84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C92E8B8-980F-4FD9-89A2-235B13F5AFD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9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D02A3ABA-32EC-4D50-B075-F06DC786BAF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104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4F5B560-165B-4748-8F10-4294154EB5E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79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EB4B846C-37E1-4198-8614-DFE920AB1F0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50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white"/>
                </a:solidFill>
                <a:ea typeface="ヒラギノ角ゴ Pro W3" pitchFamily="84" charset="-128"/>
              </a:rPr>
              <a:t>  </a:t>
            </a:r>
            <a:fld id="{45F8D313-CCBE-49D6-A3BC-57B1848DFB52}" type="slidenum">
              <a:rPr lang="en-US" smtClean="0">
                <a:solidFill>
                  <a:prstClr val="white"/>
                </a:solidFill>
                <a:ea typeface="ヒラギノ角ゴ Pro W3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prstClr val="white"/>
                </a:solidFill>
                <a:ea typeface="ヒラギノ角ゴ Pro W3" pitchFamily="84" charset="-128"/>
              </a:rPr>
              <a:t> </a:t>
            </a:r>
            <a:endParaRPr lang="en-US" dirty="0">
              <a:solidFill>
                <a:prstClr val="white"/>
              </a:solidFill>
              <a:ea typeface="ヒラギノ角ゴ Pro W3" pitchFamily="8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Dental Public Health - Structures and Responsibilities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4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Dentistry in England and Scotland; </a:t>
            </a:r>
            <a:br>
              <a:rPr lang="en-GB" dirty="0" smtClean="0"/>
            </a:br>
            <a:r>
              <a:rPr lang="en-GB" sz="2400" dirty="0" smtClean="0"/>
              <a:t>an overview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676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4% of the NHS Carbon footprint?</a:t>
            </a:r>
          </a:p>
          <a:p>
            <a:pPr algn="ctr"/>
            <a:endParaRPr lang="en-GB" sz="4000" dirty="0"/>
          </a:p>
          <a:p>
            <a:pPr algn="ctr"/>
            <a:r>
              <a:rPr lang="en-GB" sz="2000" dirty="0" smtClean="0"/>
              <a:t>Duane et al 2012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27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entistry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028000" cy="4064455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NHS Primary Care Dental Services (e.g. GDS / PDS)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Dental Service / Secondary Care 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 Dental Service/Commissioned Dental Services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Dental Public Health services (oral health promotion and epidemiology)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Private Dentistry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3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 Dentistry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Scotland: All items recorded on GP17s sent to NHS Scotland or </a:t>
            </a: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England: Most common volumes of activity reported through FP17s to NHS Business Services Authority</a:t>
            </a: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Relatively good structured data on NHS dentistry activity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8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Hospital Dental Service/Secondary care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Provides care that can support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Provides specialist care outpatient or admitted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approaches to coding and measure care for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Difficult to analyse exact type of treatment given across the country especially where care is mixed between secondary care and community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 commencing to evaluate new codes for dental care across England</a:t>
            </a:r>
            <a:endParaRPr lang="en-GB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 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0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Dental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Traditional “Safety net Dentistry” for those who can’t access dental care or those with special needs requiring more complex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Activity within Scotland measured on Kodak R4 system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Difficulty with reporting and analysing information on local systems to create national picture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 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3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Commissioned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Community Dental Service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Sedation Services </a:t>
            </a:r>
            <a:r>
              <a:rPr lang="en-GB" sz="3200" dirty="0" err="1" smtClean="0"/>
              <a:t>etc</a:t>
            </a: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Commissioned by NHS England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Activity recorded on FP17s (England)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Activity can be recorded on GP17s (Scotland)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3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Dentistry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/>
              <a:t>More difficult to measure activity within private dentistry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At present activity information is not collected by any body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Historically private dentistry was measured by financial market share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CQC registration and business rates rebates in England provide additional information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 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78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Dentistry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668507"/>
            <a:ext cx="1997776" cy="548911"/>
          </a:xfrm>
        </p:spPr>
        <p:txBody>
          <a:bodyPr/>
          <a:lstStyle/>
          <a:p>
            <a:r>
              <a:rPr lang="en-GB" dirty="0" smtClean="0"/>
              <a:t>Secondary care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Dental Public Health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39952" y="2668508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NHS contracted care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11760" y="3587152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Private care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09536" y="3587152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Hospital care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4708995"/>
            <a:ext cx="1835312" cy="6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smtClean="0"/>
              <a:t>Travel</a:t>
            </a:r>
            <a:endParaRPr lang="en-GB" sz="36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137728" y="1969901"/>
            <a:ext cx="2538728" cy="69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Procurement</a:t>
            </a:r>
            <a:endParaRPr lang="en-GB" sz="28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28184" y="3426999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Activity</a:t>
            </a:r>
            <a:endParaRPr lang="en-GB" sz="2800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52367" y="5257906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/>
              <a:t>energy</a:t>
            </a:r>
            <a:endParaRPr lang="en-GB" sz="4000" b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26014" y="1912272"/>
            <a:ext cx="1997776" cy="54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84" charset="0"/>
              <a:defRPr sz="1800" b="0"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354013" indent="-176213" algn="l" rtl="0" eaLnBrk="0" fontAlgn="base" hangingPunct="0">
              <a:spcBef>
                <a:spcPts val="600"/>
              </a:spcBef>
              <a:spcAft>
                <a:spcPct val="0"/>
              </a:spcAft>
              <a:defRPr kern="1200" baseline="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215900" indent="-215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625475" indent="-1905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0731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1520825" indent="-187325" algn="l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Public Dental Service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3934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381</Words>
  <Application>Microsoft Office PowerPoint</Application>
  <PresentationFormat>On-screen Show (4:3)</PresentationFormat>
  <Paragraphs>68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Dentistry in England and Scotland;  an overview</vt:lpstr>
      <vt:lpstr>Slide 2</vt:lpstr>
      <vt:lpstr>Dentistry</vt:lpstr>
      <vt:lpstr>NHS Dentistry</vt:lpstr>
      <vt:lpstr>Hospital Dental Service/Secondary care  </vt:lpstr>
      <vt:lpstr>Public Dental Service</vt:lpstr>
      <vt:lpstr>Commissioned Services</vt:lpstr>
      <vt:lpstr>Private Dentistry</vt:lpstr>
      <vt:lpstr>Total Dentistry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Public Health Senior Leadership Team structures and responsibilities</dc:title>
  <dc:creator>Christopher Perfect</dc:creator>
  <cp:lastModifiedBy>Rachel Stancliffe</cp:lastModifiedBy>
  <cp:revision>29</cp:revision>
  <dcterms:created xsi:type="dcterms:W3CDTF">2014-02-14T14:35:13Z</dcterms:created>
  <dcterms:modified xsi:type="dcterms:W3CDTF">2015-02-17T09:45:52Z</dcterms:modified>
</cp:coreProperties>
</file>